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ffrey Berardelli" userId="946944b5-98e3-4e8f-9731-1e08dd35c66b" providerId="ADAL" clId="{C08FD176-3694-42E0-A9AA-FDD09A89E6A3}"/>
    <pc:docChg chg="custSel modSld">
      <pc:chgData name="Jeffrey Berardelli" userId="946944b5-98e3-4e8f-9731-1e08dd35c66b" providerId="ADAL" clId="{C08FD176-3694-42E0-A9AA-FDD09A89E6A3}" dt="2023-09-12T21:32:51.591" v="1024" actId="20577"/>
      <pc:docMkLst>
        <pc:docMk/>
      </pc:docMkLst>
      <pc:sldChg chg="modSp mod">
        <pc:chgData name="Jeffrey Berardelli" userId="946944b5-98e3-4e8f-9731-1e08dd35c66b" providerId="ADAL" clId="{C08FD176-3694-42E0-A9AA-FDD09A89E6A3}" dt="2023-09-12T21:32:12.353" v="954" actId="6549"/>
        <pc:sldMkLst>
          <pc:docMk/>
          <pc:sldMk cId="4165968870" sldId="256"/>
        </pc:sldMkLst>
        <pc:spChg chg="mod">
          <ac:chgData name="Jeffrey Berardelli" userId="946944b5-98e3-4e8f-9731-1e08dd35c66b" providerId="ADAL" clId="{C08FD176-3694-42E0-A9AA-FDD09A89E6A3}" dt="2023-09-12T21:32:12.353" v="954" actId="6549"/>
          <ac:spMkLst>
            <pc:docMk/>
            <pc:sldMk cId="4165968870" sldId="256"/>
            <ac:spMk id="3" creationId="{3E0789B2-02EC-E1BC-ECFD-B4FB5736002A}"/>
          </ac:spMkLst>
        </pc:spChg>
      </pc:sldChg>
      <pc:sldChg chg="modSp mod">
        <pc:chgData name="Jeffrey Berardelli" userId="946944b5-98e3-4e8f-9731-1e08dd35c66b" providerId="ADAL" clId="{C08FD176-3694-42E0-A9AA-FDD09A89E6A3}" dt="2023-09-12T21:32:34.904" v="991" actId="20577"/>
        <pc:sldMkLst>
          <pc:docMk/>
          <pc:sldMk cId="1980198257" sldId="257"/>
        </pc:sldMkLst>
        <pc:spChg chg="mod">
          <ac:chgData name="Jeffrey Berardelli" userId="946944b5-98e3-4e8f-9731-1e08dd35c66b" providerId="ADAL" clId="{C08FD176-3694-42E0-A9AA-FDD09A89E6A3}" dt="2023-09-12T21:32:34.904" v="991" actId="20577"/>
          <ac:spMkLst>
            <pc:docMk/>
            <pc:sldMk cId="1980198257" sldId="257"/>
            <ac:spMk id="3" creationId="{3E0789B2-02EC-E1BC-ECFD-B4FB5736002A}"/>
          </ac:spMkLst>
        </pc:spChg>
      </pc:sldChg>
      <pc:sldChg chg="modSp mod">
        <pc:chgData name="Jeffrey Berardelli" userId="946944b5-98e3-4e8f-9731-1e08dd35c66b" providerId="ADAL" clId="{C08FD176-3694-42E0-A9AA-FDD09A89E6A3}" dt="2023-09-12T21:32:51.591" v="1024" actId="20577"/>
        <pc:sldMkLst>
          <pc:docMk/>
          <pc:sldMk cId="311015953" sldId="258"/>
        </pc:sldMkLst>
        <pc:spChg chg="mod">
          <ac:chgData name="Jeffrey Berardelli" userId="946944b5-98e3-4e8f-9731-1e08dd35c66b" providerId="ADAL" clId="{C08FD176-3694-42E0-A9AA-FDD09A89E6A3}" dt="2023-09-06T16:55:31.018" v="17" actId="20577"/>
          <ac:spMkLst>
            <pc:docMk/>
            <pc:sldMk cId="311015953" sldId="258"/>
            <ac:spMk id="2" creationId="{B0996A96-6715-709C-A28E-DD6939A58212}"/>
          </ac:spMkLst>
        </pc:spChg>
        <pc:spChg chg="mod">
          <ac:chgData name="Jeffrey Berardelli" userId="946944b5-98e3-4e8f-9731-1e08dd35c66b" providerId="ADAL" clId="{C08FD176-3694-42E0-A9AA-FDD09A89E6A3}" dt="2023-09-12T21:32:51.591" v="1024" actId="20577"/>
          <ac:spMkLst>
            <pc:docMk/>
            <pc:sldMk cId="311015953" sldId="258"/>
            <ac:spMk id="3" creationId="{3E0789B2-02EC-E1BC-ECFD-B4FB5736002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3A94E0-A77A-C9D8-16E3-15A15E19B4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CE8400-12A8-429E-E642-D19E227690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F9DF33-B455-3329-6764-4E52D867A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73B65-1893-49C9-8DA4-4B1AD048882F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F8244A-6F0A-93CE-C070-916E388A55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068362-DB65-E696-8C95-4BDB982F0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F8818-A6BA-4353-9603-E08F108AD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805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A73EFD-5C3C-B0B2-EB4D-3DDB4A1780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0DB569-FE93-79A0-8020-7C5329E4D5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79E4BF-6AF8-3C94-0D78-04BD1A1AAA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73B65-1893-49C9-8DA4-4B1AD048882F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31D217-3A3D-6C69-680B-2CCC5079CA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F27830-8D7E-C31D-A821-C690D3E54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F8818-A6BA-4353-9603-E08F108AD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982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A8D4E87-DFF6-5ADA-C56F-D6D87066B4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4D4FDF-4955-24BC-42F1-5AD62EC3B5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85419D-BF4B-BBC3-890C-3C80149BEE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73B65-1893-49C9-8DA4-4B1AD048882F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1E8BBF-7D69-F92E-EB66-C4672AF3E6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D63F82-F51F-71A3-6786-E84B82600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F8818-A6BA-4353-9603-E08F108AD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274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3D4908-1380-2899-853A-263C386B83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651E63-BF09-D09F-B45D-AEFF809C3A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38A038-81D5-D98A-AF17-AB515D69BE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73B65-1893-49C9-8DA4-4B1AD048882F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9B88FB-61BD-2DD6-47B9-26C425A969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A44F00-40F9-7B1C-8931-6FD1314B1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F8818-A6BA-4353-9603-E08F108AD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069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288A58-8296-2DA9-01CE-AAD7386C65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E2FBC4-A1FD-E6ED-A8F2-5D3CB37B4A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B1C350-38FD-D9E7-71F6-82BC645C78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73B65-1893-49C9-8DA4-4B1AD048882F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5EEF84-AC48-787C-FB9D-7B0C23980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7FE751-BF2E-72C6-5744-84D0FF92E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F8818-A6BA-4353-9603-E08F108AD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574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30C4C7-0F7B-917D-343D-6D01ED97C6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FDAA4F-5F95-7324-1116-923AE89862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5A7CBD-A68C-2128-6E63-0154367D6C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FB7EF7-7D49-3355-88A1-9680AE9330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73B65-1893-49C9-8DA4-4B1AD048882F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5DF585-75CF-0FFD-0EF7-2280AB246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7E0E2B-FDA8-D8A2-C749-A132A7972E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F8818-A6BA-4353-9603-E08F108AD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676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205B83-E376-E2A3-1428-B1984F34B9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C3486B-EF58-FABA-7260-C832B057D2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8AF595-1BDE-E5F7-3CAF-77B6436EE3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11C152-7C7F-4A40-9EA3-B8B3B7520F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C1F241-611F-6504-8DCB-807571F666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B486F5B-A69F-795D-0CC4-CDF4C2CC2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73B65-1893-49C9-8DA4-4B1AD048882F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05D8455-40DB-DCB2-70D9-0BCEB9234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0E0367-F219-B6EA-F961-4EED026D9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F8818-A6BA-4353-9603-E08F108AD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755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DB0CE-8913-4292-9CC1-66356AE9B9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75EF356-999C-C0E2-089C-B2748F25F2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73B65-1893-49C9-8DA4-4B1AD048882F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C2EF40-04D8-6237-05C1-EDCC08D32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1610A1-A672-A2FF-F819-D07F52C5F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F8818-A6BA-4353-9603-E08F108AD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944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3337A2C-A9D8-E308-8C4D-EB00865739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73B65-1893-49C9-8DA4-4B1AD048882F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79BEAE5-2575-6B85-7638-F8BC63C35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E91849-52BD-222E-1DC2-10C43A02F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F8818-A6BA-4353-9603-E08F108AD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29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D1DA1B-13D6-FEE3-D45B-7EEB448A98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4E71E3-CF5D-9D76-A782-081FCAC33B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75BC1A-D91D-BE1D-CFB1-2CDC247A38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B9565D-583F-1C6C-6E83-1117EF1F12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73B65-1893-49C9-8DA4-4B1AD048882F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925749-E92A-3592-7410-7155B6DDA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B0CEA8-A3AC-6B9D-10DC-6B8D3413D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F8818-A6BA-4353-9603-E08F108AD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338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A99880-195C-0094-1675-5060EFDE7C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CDB4858-976D-D924-D6E1-0FAE6D94E1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FAB258-A13F-E52B-781C-588418E58F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C8F1BC-E7C5-3A58-3CFB-4F8F0EF287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73B65-1893-49C9-8DA4-4B1AD048882F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AE0046-2BA4-9AA8-3361-9E2E180C18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7C7E6D-485B-9099-3813-35E5E2AD1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F8818-A6BA-4353-9603-E08F108AD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816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A7DDC42-283B-3271-0323-30E69DF241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85F22B-31AD-0709-B1F6-60364F9B14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72E44D-2AA7-6E47-7DB3-B1D59CC232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673B65-1893-49C9-8DA4-4B1AD048882F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2873E5-7121-35A0-99FB-C2BFF73104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5A32CF-46B6-9C0E-6D80-BB68907FD4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5F8818-A6BA-4353-9603-E08F108AD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549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996A96-6715-709C-A28E-DD6939A582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8302" y="228679"/>
            <a:ext cx="11215396" cy="846396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Climate Change &amp; Hurricanes (IPCC)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0789B2-02EC-E1BC-ECFD-B4FB573600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9796" y="1259633"/>
            <a:ext cx="11308702" cy="5485116"/>
          </a:xfrm>
        </p:spPr>
        <p:txBody>
          <a:bodyPr>
            <a:normAutofit fontScale="92500" lnSpcReduction="10000"/>
          </a:bodyPr>
          <a:lstStyle/>
          <a:p>
            <a:pPr marL="0" marR="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Global “proportion” of major hurricanes (cat 3 to 5) cyclones have increased over the last 40 years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b="1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en-US" sz="32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requency of rapid intensification events have increased globally over the last 40 years</a:t>
            </a:r>
          </a:p>
          <a:p>
            <a:pPr marL="0" marR="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endParaRPr lang="en-US" sz="3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en-US" sz="3200" b="1" dirty="0">
                <a:solidFill>
                  <a:schemeClr val="accent6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ain rates in tropical cyclones have increased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endParaRPr lang="en-US" sz="3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Movement of hurricanes has slowed </a:t>
            </a: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over USA since 1900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                     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                                           </a:t>
            </a: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JEFF BERARDELLI (@WEATHERPROF)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59688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996A96-6715-709C-A28E-DD6939A582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8302" y="228679"/>
            <a:ext cx="11215396" cy="846396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Climate Change &amp; Hurricanes (IPCC)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0789B2-02EC-E1BC-ECFD-B4FB573600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9796" y="1259633"/>
            <a:ext cx="11308702" cy="5485116"/>
          </a:xfrm>
        </p:spPr>
        <p:txBody>
          <a:bodyPr>
            <a:normAutofit/>
          </a:bodyPr>
          <a:lstStyle/>
          <a:p>
            <a:pPr marL="0" marR="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Peak tropical cyclone winds will increase globally</a:t>
            </a:r>
          </a:p>
          <a:p>
            <a:pPr marL="0" marR="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endParaRPr lang="en-US" sz="32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Global proportion of category 4 and 5 cyclones will increase</a:t>
            </a:r>
          </a:p>
          <a:p>
            <a:pPr marL="0" marR="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endParaRPr lang="en-US" sz="3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b="1" dirty="0">
                <a:solidFill>
                  <a:schemeClr val="accent6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Rain rates (and thus flooding) in TC’s will continue to increase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endParaRPr lang="en-US" sz="3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Frequency change in tropical cyclones is unclear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                         JEFF BERARDELLI (@WEATHERPROF)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9801982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996A96-6715-709C-A28E-DD6939A582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8302" y="228679"/>
            <a:ext cx="11215396" cy="846396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Suggested Lines of Copy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0789B2-02EC-E1BC-ECFD-B4FB573600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6240" y="1510410"/>
            <a:ext cx="11308702" cy="5290151"/>
          </a:xfrm>
        </p:spPr>
        <p:txBody>
          <a:bodyPr>
            <a:normAutofit fontScale="92500" lnSpcReduction="20000"/>
          </a:bodyPr>
          <a:lstStyle/>
          <a:p>
            <a:pPr marL="0" marR="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Climate change, caused by the burning of fossil fuels, is leading to hotter water. In response, there’s a greater likelihood that run-of-the-mill hurricanes intensify to “major” storms.  </a:t>
            </a:r>
          </a:p>
          <a:p>
            <a:pPr marL="0" marR="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endParaRPr lang="en-US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Hotter water </a:t>
            </a:r>
            <a:r>
              <a:rPr lang="en-US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due to human-caused climate change is increasing the probability that hurricanes will rapidly intensify </a:t>
            </a:r>
            <a:r>
              <a:rPr 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(which means less time to prepare and greater damage).</a:t>
            </a:r>
            <a:endParaRPr lang="en-US" sz="3200" b="1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endParaRPr lang="en-US" sz="32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a heated climate, hurricanes contain more moisture and drop heavier rain. This increases the threat of flooding.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                       </a:t>
            </a:r>
            <a:r>
              <a:rPr lang="en-US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JEFF BERARDELLI (@WEATHERPROF)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0159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206</Words>
  <Application>Microsoft Office PowerPoint</Application>
  <PresentationFormat>Widescreen</PresentationFormat>
  <Paragraphs>28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Climate Change &amp; Hurricanes (IPCC)</vt:lpstr>
      <vt:lpstr>Climate Change &amp; Hurricanes (IPCC)</vt:lpstr>
      <vt:lpstr>Suggested Lines of Copy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Climate Change &amp; Hurricanes (IPCC)</dc:title>
  <dc:creator>Jeffrey Berardelli</dc:creator>
  <cp:lastModifiedBy>Jeffrey Berardelli</cp:lastModifiedBy>
  <cp:revision>1</cp:revision>
  <dcterms:created xsi:type="dcterms:W3CDTF">2023-09-06T16:32:17Z</dcterms:created>
  <dcterms:modified xsi:type="dcterms:W3CDTF">2023-09-12T21:32:54Z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e4d9da4-fe0d-41ed-9e5c-09814f1447dd_Enabled">
    <vt:lpwstr>true</vt:lpwstr>
  </property>
  <property fmtid="{D5CDD505-2E9C-101B-9397-08002B2CF9AE}" pid="3" name="MSIP_Label_6e4d9da4-fe0d-41ed-9e5c-09814f1447dd_SetDate">
    <vt:lpwstr>2023-09-06T16:55:11Z</vt:lpwstr>
  </property>
  <property fmtid="{D5CDD505-2E9C-101B-9397-08002B2CF9AE}" pid="4" name="MSIP_Label_6e4d9da4-fe0d-41ed-9e5c-09814f1447dd_Method">
    <vt:lpwstr>Standard</vt:lpwstr>
  </property>
  <property fmtid="{D5CDD505-2E9C-101B-9397-08002B2CF9AE}" pid="5" name="MSIP_Label_6e4d9da4-fe0d-41ed-9e5c-09814f1447dd_Name">
    <vt:lpwstr>6e4d9da4-fe0d-41ed-9e5c-09814f1447dd</vt:lpwstr>
  </property>
  <property fmtid="{D5CDD505-2E9C-101B-9397-08002B2CF9AE}" pid="6" name="MSIP_Label_6e4d9da4-fe0d-41ed-9e5c-09814f1447dd_SiteId">
    <vt:lpwstr>9e5488e2-e838-44f6-886c-c7608242767e</vt:lpwstr>
  </property>
  <property fmtid="{D5CDD505-2E9C-101B-9397-08002B2CF9AE}" pid="7" name="MSIP_Label_6e4d9da4-fe0d-41ed-9e5c-09814f1447dd_ActionId">
    <vt:lpwstr>e74cc22a-981d-4278-a778-3d1f3053b6f6</vt:lpwstr>
  </property>
  <property fmtid="{D5CDD505-2E9C-101B-9397-08002B2CF9AE}" pid="8" name="MSIP_Label_6e4d9da4-fe0d-41ed-9e5c-09814f1447dd_ContentBits">
    <vt:lpwstr>0</vt:lpwstr>
  </property>
</Properties>
</file>